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779" r:id="rId5"/>
    <p:sldId id="780" r:id="rId6"/>
    <p:sldId id="781" r:id="rId7"/>
    <p:sldId id="782" r:id="rId8"/>
    <p:sldId id="783" r:id="rId9"/>
    <p:sldId id="784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5603A2-87D6-DC0E-5F72-6C2189C0D109}" v="24" dt="2025-01-24T12:38:55.6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84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nez Vanhoutte" userId="S::ivanhoutte@ad.ua.ac.be::054c009c-9880-48ed-a536-66d9fe6ee5bd" providerId="AD" clId="Web-{EC5603A2-87D6-DC0E-5F72-6C2189C0D109}"/>
    <pc:docChg chg="addSld delSld modSld">
      <pc:chgData name="Inez Vanhoutte" userId="S::ivanhoutte@ad.ua.ac.be::054c009c-9880-48ed-a536-66d9fe6ee5bd" providerId="AD" clId="Web-{EC5603A2-87D6-DC0E-5F72-6C2189C0D109}" dt="2025-01-24T12:38:55.687" v="23"/>
      <pc:docMkLst>
        <pc:docMk/>
      </pc:docMkLst>
      <pc:sldChg chg="del">
        <pc:chgData name="Inez Vanhoutte" userId="S::ivanhoutte@ad.ua.ac.be::054c009c-9880-48ed-a536-66d9fe6ee5bd" providerId="AD" clId="Web-{EC5603A2-87D6-DC0E-5F72-6C2189C0D109}" dt="2025-01-24T12:35:41.148" v="1"/>
        <pc:sldMkLst>
          <pc:docMk/>
          <pc:sldMk cId="3351439039" sldId="256"/>
        </pc:sldMkLst>
      </pc:sldChg>
      <pc:sldChg chg="modSp add">
        <pc:chgData name="Inez Vanhoutte" userId="S::ivanhoutte@ad.ua.ac.be::054c009c-9880-48ed-a536-66d9fe6ee5bd" providerId="AD" clId="Web-{EC5603A2-87D6-DC0E-5F72-6C2189C0D109}" dt="2025-01-24T12:38:12.857" v="13" actId="1076"/>
        <pc:sldMkLst>
          <pc:docMk/>
          <pc:sldMk cId="2608182525" sldId="779"/>
        </pc:sldMkLst>
        <pc:picChg chg="mod">
          <ac:chgData name="Inez Vanhoutte" userId="S::ivanhoutte@ad.ua.ac.be::054c009c-9880-48ed-a536-66d9fe6ee5bd" providerId="AD" clId="Web-{EC5603A2-87D6-DC0E-5F72-6C2189C0D109}" dt="2025-01-24T12:38:12.857" v="13" actId="1076"/>
          <ac:picMkLst>
            <pc:docMk/>
            <pc:sldMk cId="2608182525" sldId="779"/>
            <ac:picMk id="4" creationId="{827A4FDD-F732-E1C4-E7F5-8886A4D896D9}"/>
          </ac:picMkLst>
        </pc:picChg>
      </pc:sldChg>
      <pc:sldChg chg="add del replId">
        <pc:chgData name="Inez Vanhoutte" userId="S::ivanhoutte@ad.ua.ac.be::054c009c-9880-48ed-a536-66d9fe6ee5bd" providerId="AD" clId="Web-{EC5603A2-87D6-DC0E-5F72-6C2189C0D109}" dt="2025-01-24T12:38:46.077" v="14"/>
        <pc:sldMkLst>
          <pc:docMk/>
          <pc:sldMk cId="847964939" sldId="780"/>
        </pc:sldMkLst>
      </pc:sldChg>
      <pc:sldChg chg="add replId">
        <pc:chgData name="Inez Vanhoutte" userId="S::ivanhoutte@ad.ua.ac.be::054c009c-9880-48ed-a536-66d9fe6ee5bd" providerId="AD" clId="Web-{EC5603A2-87D6-DC0E-5F72-6C2189C0D109}" dt="2025-01-24T12:38:52.499" v="19"/>
        <pc:sldMkLst>
          <pc:docMk/>
          <pc:sldMk cId="1263997509" sldId="780"/>
        </pc:sldMkLst>
      </pc:sldChg>
      <pc:sldChg chg="add del replId">
        <pc:chgData name="Inez Vanhoutte" userId="S::ivanhoutte@ad.ua.ac.be::054c009c-9880-48ed-a536-66d9fe6ee5bd" providerId="AD" clId="Web-{EC5603A2-87D6-DC0E-5F72-6C2189C0D109}" dt="2025-01-24T12:38:48.280" v="17"/>
        <pc:sldMkLst>
          <pc:docMk/>
          <pc:sldMk cId="1260912860" sldId="781"/>
        </pc:sldMkLst>
      </pc:sldChg>
      <pc:sldChg chg="add replId">
        <pc:chgData name="Inez Vanhoutte" userId="S::ivanhoutte@ad.ua.ac.be::054c009c-9880-48ed-a536-66d9fe6ee5bd" providerId="AD" clId="Web-{EC5603A2-87D6-DC0E-5F72-6C2189C0D109}" dt="2025-01-24T12:38:52.671" v="20"/>
        <pc:sldMkLst>
          <pc:docMk/>
          <pc:sldMk cId="3818081168" sldId="781"/>
        </pc:sldMkLst>
      </pc:sldChg>
      <pc:sldChg chg="add replId">
        <pc:chgData name="Inez Vanhoutte" userId="S::ivanhoutte@ad.ua.ac.be::054c009c-9880-48ed-a536-66d9fe6ee5bd" providerId="AD" clId="Web-{EC5603A2-87D6-DC0E-5F72-6C2189C0D109}" dt="2025-01-24T12:38:52.843" v="21"/>
        <pc:sldMkLst>
          <pc:docMk/>
          <pc:sldMk cId="955940616" sldId="782"/>
        </pc:sldMkLst>
      </pc:sldChg>
      <pc:sldChg chg="add del replId">
        <pc:chgData name="Inez Vanhoutte" userId="S::ivanhoutte@ad.ua.ac.be::054c009c-9880-48ed-a536-66d9fe6ee5bd" providerId="AD" clId="Web-{EC5603A2-87D6-DC0E-5F72-6C2189C0D109}" dt="2025-01-24T12:38:47.561" v="16"/>
        <pc:sldMkLst>
          <pc:docMk/>
          <pc:sldMk cId="3468391412" sldId="782"/>
        </pc:sldMkLst>
      </pc:sldChg>
      <pc:sldChg chg="add replId">
        <pc:chgData name="Inez Vanhoutte" userId="S::ivanhoutte@ad.ua.ac.be::054c009c-9880-48ed-a536-66d9fe6ee5bd" providerId="AD" clId="Web-{EC5603A2-87D6-DC0E-5F72-6C2189C0D109}" dt="2025-01-24T12:38:53.171" v="22"/>
        <pc:sldMkLst>
          <pc:docMk/>
          <pc:sldMk cId="1878656372" sldId="783"/>
        </pc:sldMkLst>
      </pc:sldChg>
      <pc:sldChg chg="add del replId">
        <pc:chgData name="Inez Vanhoutte" userId="S::ivanhoutte@ad.ua.ac.be::054c009c-9880-48ed-a536-66d9fe6ee5bd" providerId="AD" clId="Web-{EC5603A2-87D6-DC0E-5F72-6C2189C0D109}" dt="2025-01-24T12:38:47.093" v="15"/>
        <pc:sldMkLst>
          <pc:docMk/>
          <pc:sldMk cId="2673348713" sldId="783"/>
        </pc:sldMkLst>
      </pc:sldChg>
      <pc:sldChg chg="modSp add del replId">
        <pc:chgData name="Inez Vanhoutte" userId="S::ivanhoutte@ad.ua.ac.be::054c009c-9880-48ed-a536-66d9fe6ee5bd" providerId="AD" clId="Web-{EC5603A2-87D6-DC0E-5F72-6C2189C0D109}" dt="2025-01-24T12:38:48.687" v="18"/>
        <pc:sldMkLst>
          <pc:docMk/>
          <pc:sldMk cId="702208326" sldId="784"/>
        </pc:sldMkLst>
        <pc:picChg chg="mod">
          <ac:chgData name="Inez Vanhoutte" userId="S::ivanhoutte@ad.ua.ac.be::054c009c-9880-48ed-a536-66d9fe6ee5bd" providerId="AD" clId="Web-{EC5603A2-87D6-DC0E-5F72-6C2189C0D109}" dt="2025-01-24T12:37:08.261" v="7" actId="1076"/>
          <ac:picMkLst>
            <pc:docMk/>
            <pc:sldMk cId="702208326" sldId="784"/>
            <ac:picMk id="4" creationId="{827A4FDD-F732-E1C4-E7F5-8886A4D896D9}"/>
          </ac:picMkLst>
        </pc:picChg>
      </pc:sldChg>
      <pc:sldChg chg="add replId">
        <pc:chgData name="Inez Vanhoutte" userId="S::ivanhoutte@ad.ua.ac.be::054c009c-9880-48ed-a536-66d9fe6ee5bd" providerId="AD" clId="Web-{EC5603A2-87D6-DC0E-5F72-6C2189C0D109}" dt="2025-01-24T12:38:55.687" v="23"/>
        <pc:sldMkLst>
          <pc:docMk/>
          <pc:sldMk cId="2109514064" sldId="78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24.01.2025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9299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24.01.2025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5967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24.01.2025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1119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24.01.2025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5912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24.01.2025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3495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24.01.2025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811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24.01.2025</a:t>
            </a:fld>
            <a:endParaRPr lang="de-D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8315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24.01.2025</a:t>
            </a:fld>
            <a:endParaRPr lang="de-D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7782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24.01.2025</a:t>
            </a:fld>
            <a:endParaRPr lang="de-D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960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24.01.2025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8389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24.01.2025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292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953BDC-9EAE-49FE-9892-958C9F845175}" type="datetimeFigureOut">
              <a:rPr lang="de-DE" smtClean="0"/>
              <a:t>24.01.2025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D814C8-F66B-4915-9FEC-D62A1DED085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0546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1D9CFD-E2F8-23DE-8DBC-522611E48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Afbeelding met diagram, schermopname, tekst, lijn&#10;&#10;Automatisch gegenereerde beschrijving">
            <a:extLst>
              <a:ext uri="{FF2B5EF4-FFF2-40B4-BE49-F238E27FC236}">
                <a16:creationId xmlns:a16="http://schemas.microsoft.com/office/drawing/2014/main" id="{827A4FDD-F732-E1C4-E7F5-8886A4D896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947" y="3792"/>
            <a:ext cx="11997272" cy="6868639"/>
          </a:xfrm>
        </p:spPr>
      </p:pic>
    </p:spTree>
    <p:extLst>
      <p:ext uri="{BB962C8B-B14F-4D97-AF65-F5344CB8AC3E}">
        <p14:creationId xmlns:p14="http://schemas.microsoft.com/office/powerpoint/2010/main" val="2608182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1D9CFD-E2F8-23DE-8DBC-522611E48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Afbeelding met diagram, schermopname, tekst, lijn&#10;&#10;Automatisch gegenereerde beschrijving">
            <a:extLst>
              <a:ext uri="{FF2B5EF4-FFF2-40B4-BE49-F238E27FC236}">
                <a16:creationId xmlns:a16="http://schemas.microsoft.com/office/drawing/2014/main" id="{827A4FDD-F732-E1C4-E7F5-8886A4D896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947" y="3792"/>
            <a:ext cx="11997272" cy="6868639"/>
          </a:xfrm>
        </p:spPr>
      </p:pic>
    </p:spTree>
    <p:extLst>
      <p:ext uri="{BB962C8B-B14F-4D97-AF65-F5344CB8AC3E}">
        <p14:creationId xmlns:p14="http://schemas.microsoft.com/office/powerpoint/2010/main" val="1263997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1D9CFD-E2F8-23DE-8DBC-522611E48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Afbeelding met diagram, schermopname, tekst, lijn&#10;&#10;Automatisch gegenereerde beschrijving">
            <a:extLst>
              <a:ext uri="{FF2B5EF4-FFF2-40B4-BE49-F238E27FC236}">
                <a16:creationId xmlns:a16="http://schemas.microsoft.com/office/drawing/2014/main" id="{827A4FDD-F732-E1C4-E7F5-8886A4D896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947" y="3792"/>
            <a:ext cx="11997272" cy="6868639"/>
          </a:xfrm>
        </p:spPr>
      </p:pic>
    </p:spTree>
    <p:extLst>
      <p:ext uri="{BB962C8B-B14F-4D97-AF65-F5344CB8AC3E}">
        <p14:creationId xmlns:p14="http://schemas.microsoft.com/office/powerpoint/2010/main" val="38180811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1D9CFD-E2F8-23DE-8DBC-522611E48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Afbeelding met diagram, schermopname, tekst, lijn&#10;&#10;Automatisch gegenereerde beschrijving">
            <a:extLst>
              <a:ext uri="{FF2B5EF4-FFF2-40B4-BE49-F238E27FC236}">
                <a16:creationId xmlns:a16="http://schemas.microsoft.com/office/drawing/2014/main" id="{827A4FDD-F732-E1C4-E7F5-8886A4D896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947" y="3792"/>
            <a:ext cx="11997272" cy="6868639"/>
          </a:xfrm>
        </p:spPr>
      </p:pic>
    </p:spTree>
    <p:extLst>
      <p:ext uri="{BB962C8B-B14F-4D97-AF65-F5344CB8AC3E}">
        <p14:creationId xmlns:p14="http://schemas.microsoft.com/office/powerpoint/2010/main" val="955940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1D9CFD-E2F8-23DE-8DBC-522611E48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Afbeelding met diagram, schermopname, tekst, lijn&#10;&#10;Automatisch gegenereerde beschrijving">
            <a:extLst>
              <a:ext uri="{FF2B5EF4-FFF2-40B4-BE49-F238E27FC236}">
                <a16:creationId xmlns:a16="http://schemas.microsoft.com/office/drawing/2014/main" id="{827A4FDD-F732-E1C4-E7F5-8886A4D896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947" y="3792"/>
            <a:ext cx="11997272" cy="6868639"/>
          </a:xfrm>
        </p:spPr>
      </p:pic>
    </p:spTree>
    <p:extLst>
      <p:ext uri="{BB962C8B-B14F-4D97-AF65-F5344CB8AC3E}">
        <p14:creationId xmlns:p14="http://schemas.microsoft.com/office/powerpoint/2010/main" val="1878656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1D9CFD-E2F8-23DE-8DBC-522611E48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Afbeelding met diagram, schermopname, tekst, lijn&#10;&#10;Automatisch gegenereerde beschrijving">
            <a:extLst>
              <a:ext uri="{FF2B5EF4-FFF2-40B4-BE49-F238E27FC236}">
                <a16:creationId xmlns:a16="http://schemas.microsoft.com/office/drawing/2014/main" id="{827A4FDD-F732-E1C4-E7F5-8886A4D896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947" y="3792"/>
            <a:ext cx="11997272" cy="6868639"/>
          </a:xfrm>
        </p:spPr>
      </p:pic>
    </p:spTree>
    <p:extLst>
      <p:ext uri="{BB962C8B-B14F-4D97-AF65-F5344CB8AC3E}">
        <p14:creationId xmlns:p14="http://schemas.microsoft.com/office/powerpoint/2010/main" val="210951406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Kantoor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c7f08d-9308-4b76-9ca7-87abc9c3336b">
      <Terms xmlns="http://schemas.microsoft.com/office/infopath/2007/PartnerControls"/>
    </lcf76f155ced4ddcb4097134ff3c332f>
    <TaxCatchAll xmlns="5ebd198d-2f88-4830-a210-afd740722e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05A0E6EBAB124B8049B5807743EF9C" ma:contentTypeVersion="16" ma:contentTypeDescription="Een nieuw document maken." ma:contentTypeScope="" ma:versionID="ca6f52e5f633d0bb38fd9f78d52c6977">
  <xsd:schema xmlns:xsd="http://www.w3.org/2001/XMLSchema" xmlns:xs="http://www.w3.org/2001/XMLSchema" xmlns:p="http://schemas.microsoft.com/office/2006/metadata/properties" xmlns:ns2="4fc7f08d-9308-4b76-9ca7-87abc9c3336b" xmlns:ns3="5ebd198d-2f88-4830-a210-afd740722ee4" targetNamespace="http://schemas.microsoft.com/office/2006/metadata/properties" ma:root="true" ma:fieldsID="3d798236835d4f982dc12730f21dc3b2" ns2:_="" ns3:_="">
    <xsd:import namespace="4fc7f08d-9308-4b76-9ca7-87abc9c3336b"/>
    <xsd:import namespace="5ebd198d-2f88-4830-a210-afd740722e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c7f08d-9308-4b76-9ca7-87abc9c333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ObjectDetectorVersions" ma:index="1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Afbeeldingtags" ma:readOnly="false" ma:fieldId="{5cf76f15-5ced-4ddc-b409-7134ff3c332f}" ma:taxonomyMulti="true" ma:sspId="f9fc2d29-e47d-4962-b2bb-d877dae4660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bd198d-2f88-4830-a210-afd740722ee4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efe71b70-3de2-4cac-a913-9bad042cc9d5}" ma:internalName="TaxCatchAll" ma:showField="CatchAllData" ma:web="5ebd198d-2f88-4830-a210-afd740722e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2C1681E-9633-4A9A-8AA1-3CC0E4CDE56A}">
  <ds:schemaRefs>
    <ds:schemaRef ds:uri="http://schemas.microsoft.com/office/2006/metadata/properties"/>
    <ds:schemaRef ds:uri="http://schemas.microsoft.com/office/infopath/2007/PartnerControls"/>
    <ds:schemaRef ds:uri="4fc7f08d-9308-4b76-9ca7-87abc9c3336b"/>
    <ds:schemaRef ds:uri="5ebd198d-2f88-4830-a210-afd740722ee4"/>
  </ds:schemaRefs>
</ds:datastoreItem>
</file>

<file path=customXml/itemProps2.xml><?xml version="1.0" encoding="utf-8"?>
<ds:datastoreItem xmlns:ds="http://schemas.openxmlformats.org/officeDocument/2006/customXml" ds:itemID="{D2AE8AFA-BEAC-4745-B218-35D4E6F42B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67257D3-5284-404E-8250-1D5C2174A81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c7f08d-9308-4b76-9ca7-87abc9c3336b"/>
    <ds:schemaRef ds:uri="5ebd198d-2f88-4830-a210-afd740722e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Kantoorthema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14</cp:revision>
  <dcterms:created xsi:type="dcterms:W3CDTF">2025-01-24T12:35:33Z</dcterms:created>
  <dcterms:modified xsi:type="dcterms:W3CDTF">2025-01-24T12:38:56Z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0x0101008705A0E6EBAB124B8049B5807743EF9C</vt:lpwstr>
  </property>
  <property fmtid="{D5CDD505-2E9C-101B-9397-08002B2CF9AE}" pid="3" name="MediaServiceImageTags">
    <vt:lpwstr/>
  </property>
</Properties>
</file>